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89" r:id="rId3"/>
    <p:sldId id="391" r:id="rId4"/>
    <p:sldId id="392" r:id="rId5"/>
    <p:sldId id="393" r:id="rId6"/>
    <p:sldId id="390" r:id="rId7"/>
    <p:sldId id="328" r:id="rId8"/>
    <p:sldId id="371" r:id="rId9"/>
    <p:sldId id="394" r:id="rId10"/>
    <p:sldId id="396" r:id="rId11"/>
    <p:sldId id="398" r:id="rId12"/>
    <p:sldId id="399" r:id="rId13"/>
    <p:sldId id="364" r:id="rId14"/>
    <p:sldId id="401" r:id="rId15"/>
    <p:sldId id="388" r:id="rId16"/>
    <p:sldId id="29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7AD747A-A3F4-D246-8A3F-95624A7631D7}">
          <p14:sldIdLst>
            <p14:sldId id="256"/>
          </p14:sldIdLst>
        </p14:section>
        <p14:section name="다시보기 페이지 분석" id="{B8DBB35E-6422-134D-B08C-AF7B8F88124F}">
          <p14:sldIdLst>
            <p14:sldId id="389"/>
            <p14:sldId id="391"/>
            <p14:sldId id="392"/>
            <p14:sldId id="393"/>
            <p14:sldId id="390"/>
          </p14:sldIdLst>
        </p14:section>
        <p14:section name="반복을 활용한 컴포넌트 렌더링" id="{2E28D8A1-815F-3842-9C94-92EE3A428FFA}">
          <p14:sldIdLst>
            <p14:sldId id="328"/>
            <p14:sldId id="371"/>
            <p14:sldId id="394"/>
            <p14:sldId id="396"/>
            <p14:sldId id="398"/>
          </p14:sldIdLst>
        </p14:section>
        <p14:section name="다시보기 페이지 제작" id="{69700B09-E5F4-EA48-A196-1C66E8BA0E94}">
          <p14:sldIdLst>
            <p14:sldId id="399"/>
            <p14:sldId id="364"/>
            <p14:sldId id="401"/>
            <p14:sldId id="388"/>
          </p14:sldIdLst>
        </p14:section>
        <p14:section name="끝!" id="{4B0DF483-5139-6142-898A-A4D81EB5BBE2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F2FF"/>
    <a:srgbClr val="EFF900"/>
    <a:srgbClr val="6E07F3"/>
    <a:srgbClr val="FFFFFF"/>
    <a:srgbClr val="000000"/>
    <a:srgbClr val="291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88939"/>
  </p:normalViewPr>
  <p:slideViewPr>
    <p:cSldViewPr snapToGrid="0">
      <p:cViewPr varScale="1">
        <p:scale>
          <a:sx n="138" d="100"/>
          <a:sy n="138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A377-D803-A44A-8DF4-C55136B793A7}" type="datetimeFigureOut">
              <a:rPr kumimoji="1" lang="ko-Kore-KR" altLang="en-US" smtClean="0"/>
              <a:t>2023. 7. 8.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85A91-9C69-A643-BFCC-880E9D67FE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9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86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30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89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06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836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290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39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245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001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093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254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BFB79-F831-F616-43C0-008071C9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2E7E-5F92-DB55-2E19-F8B08B434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36F14-50EB-2D71-26BD-1E8CDB76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FADAC-BAE3-8878-DA5C-9BEBB845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2293C-0DB8-4B8A-E2AD-573BBDA1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99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9E248-1DAD-CAE5-CBC4-51969476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3207B-EA41-9D95-4F3E-0606D17F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ACF76-1C97-8023-9CAC-358836A6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EFE3-A562-3173-6E50-4DDEB231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58F5A-5857-D313-7525-2BF37E95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176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FE9774-E199-1001-72EB-C4F045B9E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BD263-28C7-E1A5-6C2A-613D3470B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3D80E-48E8-06B2-D8B0-6461561B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FD875-E2CC-0D46-F8A3-5A4F9FC7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7F932-C86C-C4EF-82C6-8EFC9FF0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28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E262-AB42-D02E-17E9-89C5DDDE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6D9D8-0E02-AB77-5757-07234D3A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176E-CB74-0538-FE63-875D7292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47528-0E3C-51FF-F679-120F6302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FF9E7-5B24-F74A-0986-8EF77BA5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33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BDEAB-F390-49B7-6CD9-0525C8D5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3E9E0-F6A6-BC0B-8FDC-A3EE1727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3F802-112E-8C1B-92FC-D2BC3176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ACC3F-0B43-AE03-570A-509E83E2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5C8B2-4C98-A92F-430C-8A27A988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60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4E19B-BB4E-B377-9675-4DE61A83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FE988-3FE1-A04E-1995-570E310B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B8A09-5E52-0456-9A3D-9F395FDB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82E9C-5DAB-6093-4010-A65D77D3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D937E-4C97-AEA2-5809-C28567F9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7DD5C-0D18-071D-7176-27BF88F6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07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5881-3D56-11B8-9298-9795A42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0B180-1B8B-4E6C-BB8B-36C5FCDD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6B824-7F86-E59A-23F6-E3700852F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25FECE-4FDF-02AF-40FE-91DBDB333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89D92A-9218-E7A2-8156-AA3955F34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0967EA-49B7-F822-BE1D-526FFEB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FA5729-2F7B-BB80-FF08-486CFD84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D60FD2-25C6-4CB0-B1F9-B800EEE9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89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783DB-5EBF-21B5-0172-EB4E87BA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B23613-061C-A622-387A-18450336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53496C-E096-E942-57E3-62479E3B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25F6EA-A4E1-5BF2-1D0B-8835224C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452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9940C-0E3F-39AC-B6AC-17D57FF7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5FD076-00BC-6F01-B33C-4670DF91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A81C7-DC21-D89A-36AB-72A1406A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2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45AE8-A08A-5E6B-4614-FC94D51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73D86-90FF-242C-F40C-6414C19FE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BA930-C48D-97D1-3311-2954AA88A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79910-F678-27B8-9346-C3042401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C9E5F-C6F9-735F-A96D-16AF806A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9A689-75C4-8998-648F-8A194582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74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BBDEC-7130-40D9-02C5-E92547F2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C73F14-0CD8-BBB4-57A3-8EDE46273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2ED969-5067-C950-5A1E-954D5D80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3AFC4-1C62-74F0-DDFF-BB08B4F7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71894-7C2B-C092-1038-B3BB8A6C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E8544-B92B-5BF5-0335-708884F0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54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7C77C7-BD84-9C3F-FE84-D1069608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8287D-0CB1-82F9-69AB-A134D262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34A0F-2AAD-B494-290F-394B55D04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A81D7-0D4B-014C-B9BC-7ACE0C3268AD}" type="datetimeFigureOut">
              <a:rPr kumimoji="1" lang="ko-KR" altLang="en-US" smtClean="0"/>
              <a:t>2023. 7. 8.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BB761-A9D9-2A31-ED46-959D0BF97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BEA8A-DDAF-433D-7536-4F937AA59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75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haneulcho/react-stud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ksangawards.co.kr/int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10421-BD54-422A-F87A-F36FD8B6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635" y="1464365"/>
            <a:ext cx="9144000" cy="974035"/>
          </a:xfrm>
        </p:spPr>
        <p:txBody>
          <a:bodyPr anchor="t"/>
          <a:lstStyle/>
          <a:p>
            <a:pPr algn="l"/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React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가즈아</a:t>
            </a:r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</a:t>
            </a:r>
            <a:endParaRPr kumimoji="1" lang="ko-KR" altLang="en-US" sz="4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174E6-DBA5-4952-5688-8AA9A478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635" y="5499652"/>
            <a:ext cx="6122504" cy="799657"/>
          </a:xfrm>
        </p:spPr>
        <p:txBody>
          <a:bodyPr anchor="t">
            <a:normAutofit/>
          </a:bodyPr>
          <a:lstStyle/>
          <a:p>
            <a:pPr algn="r"/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고유정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이은빈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조윤상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최혜리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조하늘</a:t>
            </a:r>
            <a:endParaRPr kumimoji="1" lang="en-US" altLang="ko-KR" sz="22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참고 서적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모던 자바스크립트로 배우는 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입문 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한빛미디어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algn="r"/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19B10-EB70-323B-4E8F-FB553359AE1A}"/>
              </a:ext>
            </a:extLst>
          </p:cNvPr>
          <p:cNvSpPr txBox="1"/>
          <p:nvPr/>
        </p:nvSpPr>
        <p:spPr>
          <a:xfrm>
            <a:off x="821635" y="1085339"/>
            <a:ext cx="54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년에도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우상향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스터디 📈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05F1BF2-D900-5583-DFFD-838ED5E9C10D}"/>
              </a:ext>
            </a:extLst>
          </p:cNvPr>
          <p:cNvSpPr txBox="1">
            <a:spLocks/>
          </p:cNvSpPr>
          <p:nvPr/>
        </p:nvSpPr>
        <p:spPr>
          <a:xfrm>
            <a:off x="821635" y="2414954"/>
            <a:ext cx="9144000" cy="886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36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개발</a:t>
            </a:r>
            <a:endParaRPr kumimoji="1" lang="ko-KR" altLang="en-US" sz="3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1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&lt;List&gt;, &lt;</a:t>
            </a:r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A4BC568C-D8FD-B99A-9B64-C0866F25C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717172"/>
              </p:ext>
            </p:extLst>
          </p:nvPr>
        </p:nvGraphicFramePr>
        <p:xfrm>
          <a:off x="337696" y="1475600"/>
          <a:ext cx="11549504" cy="512599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549504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반복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렌더링을 통한 </a:t>
                      </a:r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구현</a:t>
                      </a:r>
                      <a:endParaRPr lang="ko-Kore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3AAA43-18DF-6F65-454A-327B6C680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1" y="2193637"/>
            <a:ext cx="4415721" cy="4234873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E762251-661B-20D5-8A8B-FCE61F888945}"/>
              </a:ext>
            </a:extLst>
          </p:cNvPr>
          <p:cNvSpPr/>
          <p:nvPr/>
        </p:nvSpPr>
        <p:spPr>
          <a:xfrm>
            <a:off x="1015265" y="4453905"/>
            <a:ext cx="3650674" cy="1217224"/>
          </a:xfrm>
          <a:prstGeom prst="roundRect">
            <a:avLst>
              <a:gd name="adj" fmla="val 2653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887ACD56-D9E0-191C-013A-BF3D50CCB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40082"/>
              </p:ext>
            </p:extLst>
          </p:nvPr>
        </p:nvGraphicFramePr>
        <p:xfrm>
          <a:off x="4963247" y="2463078"/>
          <a:ext cx="6732570" cy="2281946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2474606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4257964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521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arr.map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((item)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=&gt;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{}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배열의 아이템 요소만큼 컴포넌트를 렌더링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521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key={</a:t>
                      </a:r>
                      <a:r>
                        <a:rPr lang="ko-Kore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아이템의</a:t>
                      </a:r>
                      <a:r>
                        <a:rPr lang="ko-KR" altLang="en-US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고유값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}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반복한 아이템 요소를 식별할 수 있는 고유 값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521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&lt;li&gt; &lt;/li&gt;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반복 렌더링할 요소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endParaRPr lang="en-US" altLang="ko-Kore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-&gt;</a:t>
                      </a:r>
                      <a:r>
                        <a:rPr lang="ko-Kore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items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배열의 아이템 요소 개수만큼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&lt;li&gt;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태그의 내용을 반복 표현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15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5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&lt;List&gt;, &lt;</a:t>
            </a:r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A4BC568C-D8FD-B99A-9B64-C0866F25C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706876"/>
              </p:ext>
            </p:extLst>
          </p:nvPr>
        </p:nvGraphicFramePr>
        <p:xfrm>
          <a:off x="956532" y="1475600"/>
          <a:ext cx="10311832" cy="512599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1183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solidFill>
                            <a:srgbClr val="EFF9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반복할 요소만 뽑아서 별도의 </a:t>
                      </a:r>
                      <a:r>
                        <a:rPr lang="en-US" altLang="ko-KR" sz="1800" dirty="0">
                          <a:solidFill>
                            <a:srgbClr val="EFF9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en-US" altLang="ko-KR" sz="1800" dirty="0" err="1">
                          <a:solidFill>
                            <a:srgbClr val="EFF9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ListItem</a:t>
                      </a:r>
                      <a:r>
                        <a:rPr lang="en-US" altLang="ko-KR" sz="1800" dirty="0">
                          <a:solidFill>
                            <a:srgbClr val="EFF9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 </a:t>
                      </a:r>
                      <a:r>
                        <a:rPr lang="ko-KR" altLang="en-US" sz="1800" dirty="0">
                          <a:solidFill>
                            <a:srgbClr val="EFF9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 생성</a:t>
                      </a:r>
                      <a:endParaRPr lang="ko-Kore-KR" altLang="en-US" sz="1800" dirty="0">
                        <a:solidFill>
                          <a:srgbClr val="EFF9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13AAA43-18DF-6F65-454A-327B6C680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76" y="2193637"/>
            <a:ext cx="4415721" cy="4234873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E762251-661B-20D5-8A8B-FCE61F888945}"/>
              </a:ext>
            </a:extLst>
          </p:cNvPr>
          <p:cNvSpPr/>
          <p:nvPr/>
        </p:nvSpPr>
        <p:spPr>
          <a:xfrm>
            <a:off x="1683330" y="4453905"/>
            <a:ext cx="3650674" cy="1217224"/>
          </a:xfrm>
          <a:prstGeom prst="roundRect">
            <a:avLst>
              <a:gd name="adj" fmla="val 2653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2CCE27BE-14F6-E4B3-EE65-D7F67D6E55D3}"/>
              </a:ext>
            </a:extLst>
          </p:cNvPr>
          <p:cNvSpPr/>
          <p:nvPr/>
        </p:nvSpPr>
        <p:spPr>
          <a:xfrm rot="16200000">
            <a:off x="5601574" y="4034571"/>
            <a:ext cx="468744" cy="55300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89F8BA-DA28-ADB9-027D-65C726644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65" y="4560029"/>
            <a:ext cx="5066881" cy="1992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37F5B3-0CDF-748F-2276-499A0D422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965" y="2149367"/>
            <a:ext cx="4599876" cy="2559265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4340685-C1CE-D0CB-081E-C25EA7C59DF1}"/>
              </a:ext>
            </a:extLst>
          </p:cNvPr>
          <p:cNvSpPr/>
          <p:nvPr/>
        </p:nvSpPr>
        <p:spPr>
          <a:xfrm>
            <a:off x="6947411" y="3502560"/>
            <a:ext cx="3612155" cy="220068"/>
          </a:xfrm>
          <a:prstGeom prst="roundRect">
            <a:avLst>
              <a:gd name="adj" fmla="val 2653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8406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개발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7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-&lt;List&gt;, &lt;</a:t>
            </a:r>
            <a:r>
              <a:rPr kumimoji="1" lang="en-US" altLang="ko-KR" sz="28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ListItem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 컴포넌트 렌더링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Mock 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데이터로 </a:t>
            </a:r>
            <a:r>
              <a:rPr kumimoji="1" lang="ko-KR" altLang="en-US" sz="3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다시보기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 만들기</a:t>
            </a:r>
            <a:endParaRPr kumimoji="1" lang="en-US" altLang="ko-KR" sz="3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실습이 많습니다</a:t>
            </a:r>
            <a:r>
              <a:rPr kumimoji="1" lang="en-US" altLang="ko-KR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r>
              <a:rPr kumimoji="1" lang="ko-KR" altLang="en-US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집중해 주세요</a:t>
            </a:r>
            <a:r>
              <a:rPr kumimoji="1" lang="en-US" altLang="ko-KR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58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프로젝트 코드 받기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haneulcho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/react-study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C6D8E-4904-1B1C-30D9-311924BDB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38888"/>
            <a:ext cx="5123872" cy="10112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E4141F-78F1-C6C1-0FCE-BBC95E9E2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00991"/>
            <a:ext cx="5123872" cy="1011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15F982-028D-24EC-F66A-DEA9A60E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401360"/>
            <a:ext cx="5123872" cy="1396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7F078-5B3C-1269-A871-A745B8AF7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448717"/>
            <a:ext cx="5123870" cy="10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E4088A-9AD4-322C-2D4F-7C0E43E00C74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예제 코드 폴더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baeksang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-boilerplate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폴더로 이동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노드 모듈 설치하기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9E498-EBE4-44BA-3A6A-1638D9C6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75" y="2543456"/>
            <a:ext cx="6877869" cy="2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76D683-C713-775D-95E5-41AF5B6D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2874409"/>
            <a:ext cx="5257800" cy="18382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6CC603-87BD-0400-645E-1999BDA51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198" y="2518706"/>
            <a:ext cx="3624181" cy="41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98" name="Picture 2" descr="&quot;우리 부장은 모릅니다&quot;…'할 말 하는' 펭수의 매력">
            <a:extLst>
              <a:ext uri="{FF2B5EF4-FFF2-40B4-BE49-F238E27FC236}">
                <a16:creationId xmlns:a16="http://schemas.microsoft.com/office/drawing/2014/main" id="{3102DBEC-78FD-7DD3-C986-BE451058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7" y="2273409"/>
            <a:ext cx="5102225" cy="30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7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고생하셨습니다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8D574-A9C5-3FCA-5FA3-FA8EC8D2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04646"/>
            <a:ext cx="6324600" cy="35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 구조와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kumimoji="1" lang="en-US" altLang="ko-KR" sz="12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en" altLang="ko-KR" sz="12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ko-KR" sz="1200" dirty="0" err="1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www.baeksangawards.co.kr</a:t>
            </a:r>
            <a:r>
              <a:rPr kumimoji="1" lang="en" altLang="ko-KR" sz="1200" dirty="0">
                <a:solidFill>
                  <a:srgbClr val="FFFFFF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</a:t>
            </a:r>
            <a:r>
              <a:rPr kumimoji="1" lang="en-US" altLang="ko-KR" sz="12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1538A7-1098-B445-542B-6477F1B2F673}"/>
              </a:ext>
            </a:extLst>
          </p:cNvPr>
          <p:cNvGrpSpPr/>
          <p:nvPr/>
        </p:nvGrpSpPr>
        <p:grpSpPr>
          <a:xfrm>
            <a:off x="927100" y="1807281"/>
            <a:ext cx="1874838" cy="1771966"/>
            <a:chOff x="927100" y="1807281"/>
            <a:chExt cx="1874838" cy="1771966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2FE53DBC-3D66-FD2C-66E9-90ABD2345410}"/>
                </a:ext>
              </a:extLst>
            </p:cNvPr>
            <p:cNvSpPr/>
            <p:nvPr/>
          </p:nvSpPr>
          <p:spPr>
            <a:xfrm>
              <a:off x="927100" y="1807281"/>
              <a:ext cx="1874838" cy="754944"/>
            </a:xfrm>
            <a:prstGeom prst="roundRect">
              <a:avLst>
                <a:gd name="adj" fmla="val 9312"/>
              </a:avLst>
            </a:prstGeom>
            <a:noFill/>
            <a:ln w="28575">
              <a:solidFill>
                <a:srgbClr val="6E0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시상식 소개</a:t>
              </a:r>
              <a:endPara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E42A01-3B2B-2312-C78B-A675245AD9AC}"/>
                </a:ext>
              </a:extLst>
            </p:cNvPr>
            <p:cNvSpPr txBox="1"/>
            <p:nvPr/>
          </p:nvSpPr>
          <p:spPr>
            <a:xfrm>
              <a:off x="1112837" y="2790826"/>
              <a:ext cx="1503363" cy="7884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/intro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단일 </a:t>
              </a:r>
              <a:r>
                <a:rPr kumimoji="1" lang="ko-KR" altLang="en-US" sz="1600" dirty="0" err="1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라우트</a:t>
              </a:r>
              <a:endPara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4E0F0E-F07F-403D-2A35-74F65AFD5D0C}"/>
              </a:ext>
            </a:extLst>
          </p:cNvPr>
          <p:cNvGrpSpPr/>
          <p:nvPr/>
        </p:nvGrpSpPr>
        <p:grpSpPr>
          <a:xfrm>
            <a:off x="2988073" y="1807281"/>
            <a:ext cx="1874838" cy="1771966"/>
            <a:chOff x="2946400" y="1807281"/>
            <a:chExt cx="1874838" cy="1771966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762DCF3A-0A6F-2844-040A-41A9F808641B}"/>
                </a:ext>
              </a:extLst>
            </p:cNvPr>
            <p:cNvSpPr/>
            <p:nvPr/>
          </p:nvSpPr>
          <p:spPr>
            <a:xfrm>
              <a:off x="2946400" y="1807281"/>
              <a:ext cx="1874838" cy="754944"/>
            </a:xfrm>
            <a:prstGeom prst="roundRect">
              <a:avLst>
                <a:gd name="adj" fmla="val 9312"/>
              </a:avLst>
            </a:prstGeom>
            <a:noFill/>
            <a:ln w="28575">
              <a:solidFill>
                <a:srgbClr val="6E0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수상자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작품</a:t>
              </a:r>
              <a:endPara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DCBE19-82E0-2C1D-516A-E1249DF7767E}"/>
                </a:ext>
              </a:extLst>
            </p:cNvPr>
            <p:cNvSpPr txBox="1"/>
            <p:nvPr/>
          </p:nvSpPr>
          <p:spPr>
            <a:xfrm>
              <a:off x="3057524" y="2790826"/>
              <a:ext cx="1503363" cy="7884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/awards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단일 </a:t>
              </a:r>
              <a:r>
                <a:rPr kumimoji="1" lang="ko-KR" altLang="en-US" sz="1600" dirty="0" err="1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라우트</a:t>
              </a:r>
              <a:endPara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1AF26C-DC56-3504-0C59-378A562AEE21}"/>
              </a:ext>
            </a:extLst>
          </p:cNvPr>
          <p:cNvGrpSpPr/>
          <p:nvPr/>
        </p:nvGrpSpPr>
        <p:grpSpPr>
          <a:xfrm>
            <a:off x="5049046" y="1807281"/>
            <a:ext cx="1874838" cy="2510629"/>
            <a:chOff x="4965700" y="1807281"/>
            <a:chExt cx="1874838" cy="2510629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4A00E974-7D17-65F1-A5EA-BAA3E26C7063}"/>
                </a:ext>
              </a:extLst>
            </p:cNvPr>
            <p:cNvSpPr/>
            <p:nvPr/>
          </p:nvSpPr>
          <p:spPr>
            <a:xfrm>
              <a:off x="4965700" y="1807281"/>
              <a:ext cx="1874838" cy="754944"/>
            </a:xfrm>
            <a:prstGeom prst="roundRect">
              <a:avLst>
                <a:gd name="adj" fmla="val 9312"/>
              </a:avLst>
            </a:prstGeom>
            <a:noFill/>
            <a:ln w="28575">
              <a:solidFill>
                <a:srgbClr val="6E0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000" b="1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다시보기</a:t>
              </a:r>
              <a:endPara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41D1D-70A4-B7FC-CAEA-FB8E9EB90878}"/>
                </a:ext>
              </a:extLst>
            </p:cNvPr>
            <p:cNvSpPr txBox="1"/>
            <p:nvPr/>
          </p:nvSpPr>
          <p:spPr>
            <a:xfrm>
              <a:off x="5141914" y="2790825"/>
              <a:ext cx="1503363" cy="15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/replay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/replay/</a:t>
              </a:r>
              <a:r>
                <a:rPr kumimoji="1" lang="en-US" altLang="ko-KR" sz="1600" dirty="0">
                  <a:solidFill>
                    <a:srgbClr val="EFF9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59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/replay/</a:t>
              </a:r>
              <a:r>
                <a:rPr kumimoji="1" lang="en-US" altLang="ko-KR" sz="1600" dirty="0">
                  <a:solidFill>
                    <a:srgbClr val="EFF9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58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…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FA2A2C-D9E7-D55A-F219-96C58B0A1A61}"/>
              </a:ext>
            </a:extLst>
          </p:cNvPr>
          <p:cNvGrpSpPr/>
          <p:nvPr/>
        </p:nvGrpSpPr>
        <p:grpSpPr>
          <a:xfrm>
            <a:off x="7110019" y="1807281"/>
            <a:ext cx="1874838" cy="2510629"/>
            <a:chOff x="6985000" y="1807281"/>
            <a:chExt cx="1874838" cy="2510629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8D565AF7-58B3-1929-9FAA-88CB83AB2E29}"/>
                </a:ext>
              </a:extLst>
            </p:cNvPr>
            <p:cNvSpPr/>
            <p:nvPr/>
          </p:nvSpPr>
          <p:spPr>
            <a:xfrm>
              <a:off x="6985000" y="1807281"/>
              <a:ext cx="1874838" cy="754944"/>
            </a:xfrm>
            <a:prstGeom prst="roundRect">
              <a:avLst>
                <a:gd name="adj" fmla="val 9312"/>
              </a:avLst>
            </a:prstGeom>
            <a:noFill/>
            <a:ln w="28575">
              <a:solidFill>
                <a:srgbClr val="6E0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역대 수상</a:t>
              </a:r>
              <a:endPara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97322-CDDE-4FC2-3BDF-4E85C4A63854}"/>
                </a:ext>
              </a:extLst>
            </p:cNvPr>
            <p:cNvSpPr txBox="1"/>
            <p:nvPr/>
          </p:nvSpPr>
          <p:spPr>
            <a:xfrm>
              <a:off x="7170737" y="2790825"/>
              <a:ext cx="1503363" cy="15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/winners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/winners/</a:t>
              </a:r>
              <a:r>
                <a:rPr kumimoji="1" lang="en-US" altLang="ko-KR" sz="1600" dirty="0">
                  <a:solidFill>
                    <a:srgbClr val="EFF9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59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/winners/</a:t>
              </a:r>
              <a:r>
                <a:rPr kumimoji="1" lang="en-US" altLang="ko-KR" sz="1600" dirty="0">
                  <a:solidFill>
                    <a:srgbClr val="EFF9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58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…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E6A0CF-15C8-4DDE-EE31-B2103070B690}"/>
              </a:ext>
            </a:extLst>
          </p:cNvPr>
          <p:cNvGrpSpPr/>
          <p:nvPr/>
        </p:nvGrpSpPr>
        <p:grpSpPr>
          <a:xfrm>
            <a:off x="9170991" y="1807281"/>
            <a:ext cx="1874838" cy="2510629"/>
            <a:chOff x="9004300" y="1807281"/>
            <a:chExt cx="1874838" cy="2510629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15247334-1F33-640F-FAA8-328C5B0F4A66}"/>
                </a:ext>
              </a:extLst>
            </p:cNvPr>
            <p:cNvSpPr/>
            <p:nvPr/>
          </p:nvSpPr>
          <p:spPr>
            <a:xfrm>
              <a:off x="9004300" y="1807281"/>
              <a:ext cx="1874838" cy="754944"/>
            </a:xfrm>
            <a:prstGeom prst="roundRect">
              <a:avLst>
                <a:gd name="adj" fmla="val 9312"/>
              </a:avLst>
            </a:prstGeom>
            <a:noFill/>
            <a:ln w="28575">
              <a:solidFill>
                <a:srgbClr val="6E0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ko-KR" altLang="en-US" sz="2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공지사항</a:t>
              </a:r>
              <a:endPara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1E4FCB-2832-7A41-8E2D-90EA36C70D50}"/>
                </a:ext>
              </a:extLst>
            </p:cNvPr>
            <p:cNvSpPr txBox="1"/>
            <p:nvPr/>
          </p:nvSpPr>
          <p:spPr>
            <a:xfrm>
              <a:off x="9004300" y="2790825"/>
              <a:ext cx="1874838" cy="15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/notice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/notice/</a:t>
              </a:r>
              <a:r>
                <a:rPr kumimoji="1" lang="en-US" altLang="ko-KR" sz="1600" dirty="0">
                  <a:solidFill>
                    <a:srgbClr val="4EF2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view</a:t>
              </a: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</a:t>
              </a:r>
              <a:r>
                <a:rPr kumimoji="1" lang="en-US" altLang="ko-KR" sz="1600" dirty="0">
                  <a:solidFill>
                    <a:srgbClr val="EFF9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65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/notice/</a:t>
              </a:r>
              <a:r>
                <a:rPr kumimoji="1" lang="en-US" altLang="ko-KR" sz="1600" dirty="0">
                  <a:solidFill>
                    <a:srgbClr val="4EF2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view</a:t>
              </a: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/</a:t>
              </a:r>
              <a:r>
                <a:rPr kumimoji="1" lang="en-US" altLang="ko-KR" sz="1600" dirty="0">
                  <a:solidFill>
                    <a:srgbClr val="EFF9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65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prstClr val="white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…</a:t>
              </a:r>
            </a:p>
          </p:txBody>
        </p:sp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F8E1C1E-6222-B7DC-6FA6-6DF1A3369816}"/>
              </a:ext>
            </a:extLst>
          </p:cNvPr>
          <p:cNvSpPr/>
          <p:nvPr/>
        </p:nvSpPr>
        <p:spPr>
          <a:xfrm>
            <a:off x="5049046" y="4546510"/>
            <a:ext cx="5996783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라우팅 파라미터가 있는 </a:t>
            </a:r>
            <a:r>
              <a:rPr kumimoji="1" lang="ko-KR" altLang="en-US" sz="16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라우트</a:t>
            </a:r>
            <a:endParaRPr kumimoji="1" lang="en-US" altLang="ko-KR" sz="16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D6378CE-4ADE-61A5-2683-352CAA4DA9D9}"/>
              </a:ext>
            </a:extLst>
          </p:cNvPr>
          <p:cNvSpPr/>
          <p:nvPr/>
        </p:nvSpPr>
        <p:spPr>
          <a:xfrm>
            <a:off x="9170991" y="5413285"/>
            <a:ext cx="1874838" cy="66854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중첩 </a:t>
            </a:r>
            <a:r>
              <a:rPr kumimoji="1" lang="ko-KR" altLang="en-US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라우트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31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BF88355-323C-CB9B-F787-42859E67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75" y="3429000"/>
            <a:ext cx="5006626" cy="209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EBECEE-9F48-2D01-E7BD-689FC044A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1781734"/>
            <a:ext cx="10993313" cy="6431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다시보기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 분석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&lt;Header /&gt;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BA1C829-5EBF-D637-598F-91B497502336}"/>
              </a:ext>
            </a:extLst>
          </p:cNvPr>
          <p:cNvSpPr/>
          <p:nvPr/>
        </p:nvSpPr>
        <p:spPr>
          <a:xfrm>
            <a:off x="1032162" y="1809264"/>
            <a:ext cx="2496129" cy="57867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B56236F7-75F6-5FA2-E285-C8FEC49E4EF3}"/>
              </a:ext>
            </a:extLst>
          </p:cNvPr>
          <p:cNvSpPr/>
          <p:nvPr/>
        </p:nvSpPr>
        <p:spPr>
          <a:xfrm>
            <a:off x="1332340" y="2551040"/>
            <a:ext cx="1900388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&lt;Logo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B5C17E39-36BA-642E-3D9D-A4F3F3D48E06}"/>
              </a:ext>
            </a:extLst>
          </p:cNvPr>
          <p:cNvSpPr/>
          <p:nvPr/>
        </p:nvSpPr>
        <p:spPr>
          <a:xfrm>
            <a:off x="2133600" y="2387935"/>
            <a:ext cx="230909" cy="29984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AA0952-F633-E085-DE0C-CE5B281CD082}"/>
              </a:ext>
            </a:extLst>
          </p:cNvPr>
          <p:cNvSpPr/>
          <p:nvPr/>
        </p:nvSpPr>
        <p:spPr>
          <a:xfrm>
            <a:off x="6592453" y="1809264"/>
            <a:ext cx="4657438" cy="57867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207DD1E-5160-A718-AAC5-2FCA11959C29}"/>
              </a:ext>
            </a:extLst>
          </p:cNvPr>
          <p:cNvSpPr/>
          <p:nvPr/>
        </p:nvSpPr>
        <p:spPr>
          <a:xfrm>
            <a:off x="7481455" y="2551040"/>
            <a:ext cx="3142666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GlobalNavigation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ECD3856E-2D23-E14D-1B74-A78606BC02EC}"/>
              </a:ext>
            </a:extLst>
          </p:cNvPr>
          <p:cNvSpPr/>
          <p:nvPr/>
        </p:nvSpPr>
        <p:spPr>
          <a:xfrm>
            <a:off x="8903854" y="2387935"/>
            <a:ext cx="230909" cy="29984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2AFF7940-16EB-D0C5-E0F8-DD9A86E3B6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2544" y="2595416"/>
            <a:ext cx="1514765" cy="868219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1B460E9-8EB1-90B9-0FC8-AAD9289323A5}"/>
              </a:ext>
            </a:extLst>
          </p:cNvPr>
          <p:cNvSpPr/>
          <p:nvPr/>
        </p:nvSpPr>
        <p:spPr>
          <a:xfrm>
            <a:off x="6724069" y="1899874"/>
            <a:ext cx="840513" cy="344562"/>
          </a:xfrm>
          <a:prstGeom prst="roundRect">
            <a:avLst>
              <a:gd name="adj" fmla="val 7206"/>
            </a:avLst>
          </a:prstGeom>
          <a:solidFill>
            <a:srgbClr val="4EF2FF">
              <a:alpha val="25098"/>
            </a:srgbClr>
          </a:solidFill>
          <a:ln w="19050">
            <a:solidFill>
              <a:srgbClr val="6E07F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CAB947C-F43F-3F27-DA23-10EF33E38B23}"/>
              </a:ext>
            </a:extLst>
          </p:cNvPr>
          <p:cNvSpPr/>
          <p:nvPr/>
        </p:nvSpPr>
        <p:spPr>
          <a:xfrm>
            <a:off x="7234376" y="5533263"/>
            <a:ext cx="3636824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GlobalNavigationItem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86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32868-C5D0-54A4-5640-9032A0D5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8" y="1437400"/>
            <a:ext cx="7772400" cy="19010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다시보기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 분석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&lt;</a:t>
            </a:r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PageHeader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BA1C829-5EBF-D637-598F-91B497502336}"/>
              </a:ext>
            </a:extLst>
          </p:cNvPr>
          <p:cNvSpPr/>
          <p:nvPr/>
        </p:nvSpPr>
        <p:spPr>
          <a:xfrm>
            <a:off x="3521362" y="1886353"/>
            <a:ext cx="2496129" cy="57867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AA0952-F633-E085-DE0C-CE5B281CD082}"/>
              </a:ext>
            </a:extLst>
          </p:cNvPr>
          <p:cNvSpPr/>
          <p:nvPr/>
        </p:nvSpPr>
        <p:spPr>
          <a:xfrm>
            <a:off x="995218" y="2641398"/>
            <a:ext cx="7631546" cy="57867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207DD1E-5160-A718-AAC5-2FCA11959C29}"/>
              </a:ext>
            </a:extLst>
          </p:cNvPr>
          <p:cNvSpPr/>
          <p:nvPr/>
        </p:nvSpPr>
        <p:spPr>
          <a:xfrm>
            <a:off x="6546273" y="1792752"/>
            <a:ext cx="3990107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PageTitle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title=“</a:t>
            </a:r>
            <a:r>
              <a:rPr kumimoji="1" lang="ko-KR" altLang="en-US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다시보기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ECD3856E-2D23-E14D-1B74-A78606BC02EC}"/>
              </a:ext>
            </a:extLst>
          </p:cNvPr>
          <p:cNvSpPr/>
          <p:nvPr/>
        </p:nvSpPr>
        <p:spPr>
          <a:xfrm rot="16200000">
            <a:off x="6051960" y="2006764"/>
            <a:ext cx="230909" cy="29984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2AFF7940-16EB-D0C5-E0F8-DD9A86E3B672}"/>
              </a:ext>
            </a:extLst>
          </p:cNvPr>
          <p:cNvCxnSpPr>
            <a:cxnSpLocks/>
          </p:cNvCxnSpPr>
          <p:nvPr/>
        </p:nvCxnSpPr>
        <p:spPr>
          <a:xfrm>
            <a:off x="2207489" y="3236053"/>
            <a:ext cx="812802" cy="735583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1B460E9-8EB1-90B9-0FC8-AAD9289323A5}"/>
              </a:ext>
            </a:extLst>
          </p:cNvPr>
          <p:cNvSpPr/>
          <p:nvPr/>
        </p:nvSpPr>
        <p:spPr>
          <a:xfrm>
            <a:off x="1022926" y="2683571"/>
            <a:ext cx="2616201" cy="510309"/>
          </a:xfrm>
          <a:prstGeom prst="roundRect">
            <a:avLst>
              <a:gd name="adj" fmla="val 7206"/>
            </a:avLst>
          </a:prstGeom>
          <a:solidFill>
            <a:srgbClr val="4EF2FF">
              <a:alpha val="25098"/>
            </a:srgbClr>
          </a:solidFill>
          <a:ln w="19050">
            <a:solidFill>
              <a:srgbClr val="6E07F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CAB947C-F43F-3F27-DA23-10EF33E38B23}"/>
              </a:ext>
            </a:extLst>
          </p:cNvPr>
          <p:cNvSpPr/>
          <p:nvPr/>
        </p:nvSpPr>
        <p:spPr>
          <a:xfrm>
            <a:off x="5908959" y="3895969"/>
            <a:ext cx="2426860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TabItem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4C370-CA24-168B-1A1A-6816BFEE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7" y="4557335"/>
            <a:ext cx="4692073" cy="1657244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CDFCA9B-157F-1E3C-6357-8AFF2D2B6330}"/>
              </a:ext>
            </a:extLst>
          </p:cNvPr>
          <p:cNvSpPr/>
          <p:nvPr/>
        </p:nvSpPr>
        <p:spPr>
          <a:xfrm>
            <a:off x="3216558" y="3603844"/>
            <a:ext cx="1900388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&lt;Tab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7AB8391F-7AB6-C214-E5AC-07233A53FD12}"/>
              </a:ext>
            </a:extLst>
          </p:cNvPr>
          <p:cNvCxnSpPr>
            <a:cxnSpLocks/>
          </p:cNvCxnSpPr>
          <p:nvPr/>
        </p:nvCxnSpPr>
        <p:spPr>
          <a:xfrm>
            <a:off x="5153889" y="3993435"/>
            <a:ext cx="632692" cy="338278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7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다시보기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 분석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– &lt;Contents /&gt;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7A6B23-8AFF-34ED-2CD6-3FC18C4F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36" y="2161887"/>
            <a:ext cx="7772400" cy="3956625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207DD1E-5160-A718-AAC5-2FCA11959C29}"/>
              </a:ext>
            </a:extLst>
          </p:cNvPr>
          <p:cNvSpPr/>
          <p:nvPr/>
        </p:nvSpPr>
        <p:spPr>
          <a:xfrm>
            <a:off x="3368964" y="1311966"/>
            <a:ext cx="6954982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PageSubTitle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title={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`${</a:t>
            </a:r>
            <a:r>
              <a:rPr kumimoji="1" lang="ko-KR" altLang="en-US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변수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}`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백상예술대상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FDC70C1-48BA-1177-F718-0B009FB63C46}"/>
              </a:ext>
            </a:extLst>
          </p:cNvPr>
          <p:cNvSpPr/>
          <p:nvPr/>
        </p:nvSpPr>
        <p:spPr>
          <a:xfrm>
            <a:off x="1036780" y="2196144"/>
            <a:ext cx="1355437" cy="362329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C07AA1D-19E5-57D8-36D7-FEF404D682B3}"/>
              </a:ext>
            </a:extLst>
          </p:cNvPr>
          <p:cNvSpPr/>
          <p:nvPr/>
        </p:nvSpPr>
        <p:spPr>
          <a:xfrm>
            <a:off x="1036780" y="2703743"/>
            <a:ext cx="7631546" cy="3334333"/>
          </a:xfrm>
          <a:prstGeom prst="roundRect">
            <a:avLst>
              <a:gd name="adj" fmla="val 2220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1A30558-732D-2241-4589-4790BC699C07}"/>
              </a:ext>
            </a:extLst>
          </p:cNvPr>
          <p:cNvSpPr/>
          <p:nvPr/>
        </p:nvSpPr>
        <p:spPr>
          <a:xfrm>
            <a:off x="2944090" y="2761730"/>
            <a:ext cx="1895765" cy="1551652"/>
          </a:xfrm>
          <a:prstGeom prst="roundRect">
            <a:avLst>
              <a:gd name="adj" fmla="val 4230"/>
            </a:avLst>
          </a:prstGeom>
          <a:solidFill>
            <a:srgbClr val="4EF2FF">
              <a:alpha val="25098"/>
            </a:srgbClr>
          </a:solidFill>
          <a:ln w="19050">
            <a:solidFill>
              <a:srgbClr val="6E07F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18029DB9-5D00-F6DB-158A-70AF726F96EB}"/>
              </a:ext>
            </a:extLst>
          </p:cNvPr>
          <p:cNvCxnSpPr>
            <a:cxnSpLocks/>
          </p:cNvCxnSpPr>
          <p:nvPr/>
        </p:nvCxnSpPr>
        <p:spPr>
          <a:xfrm flipV="1">
            <a:off x="2392217" y="1675900"/>
            <a:ext cx="822038" cy="694852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6F4C613-3E95-7EDD-F7E0-B50FFF5C99A0}"/>
              </a:ext>
            </a:extLst>
          </p:cNvPr>
          <p:cNvSpPr/>
          <p:nvPr/>
        </p:nvSpPr>
        <p:spPr>
          <a:xfrm>
            <a:off x="8933868" y="3173621"/>
            <a:ext cx="2860968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VideoList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FCBA1E8-641D-566E-82A3-631668DA3B64}"/>
              </a:ext>
            </a:extLst>
          </p:cNvPr>
          <p:cNvSpPr/>
          <p:nvPr/>
        </p:nvSpPr>
        <p:spPr>
          <a:xfrm>
            <a:off x="8933866" y="4114599"/>
            <a:ext cx="2860969" cy="72786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VideoListItem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ECBE507F-6ED3-E476-737C-E0433138A480}"/>
              </a:ext>
            </a:extLst>
          </p:cNvPr>
          <p:cNvCxnSpPr>
            <a:cxnSpLocks/>
          </p:cNvCxnSpPr>
          <p:nvPr/>
        </p:nvCxnSpPr>
        <p:spPr>
          <a:xfrm>
            <a:off x="8672944" y="2961879"/>
            <a:ext cx="574966" cy="534366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48D00D55-A5EB-46BB-083E-38074A9D4B1A}"/>
              </a:ext>
            </a:extLst>
          </p:cNvPr>
          <p:cNvCxnSpPr>
            <a:cxnSpLocks/>
          </p:cNvCxnSpPr>
          <p:nvPr/>
        </p:nvCxnSpPr>
        <p:spPr>
          <a:xfrm>
            <a:off x="4852553" y="3429000"/>
            <a:ext cx="4272974" cy="1049533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5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다시보기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페이지 분석</a:t>
            </a:r>
            <a:endParaRPr kumimoji="1" lang="ko-KR" altLang="en-US" sz="1200" dirty="0">
              <a:solidFill>
                <a:srgbClr val="4EF2FF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72D928-2CA9-9555-75BB-C9137841F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27" y="1431635"/>
            <a:ext cx="6368281" cy="519573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BA1C829-5EBF-D637-598F-91B497502336}"/>
              </a:ext>
            </a:extLst>
          </p:cNvPr>
          <p:cNvSpPr/>
          <p:nvPr/>
        </p:nvSpPr>
        <p:spPr>
          <a:xfrm>
            <a:off x="884380" y="1312557"/>
            <a:ext cx="6560127" cy="562425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E760746-1981-7809-D75C-C8EA283414B4}"/>
              </a:ext>
            </a:extLst>
          </p:cNvPr>
          <p:cNvSpPr/>
          <p:nvPr/>
        </p:nvSpPr>
        <p:spPr>
          <a:xfrm>
            <a:off x="884380" y="1931393"/>
            <a:ext cx="6560127" cy="1292098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B949FF7-8988-81EC-A089-78CB71645D86}"/>
              </a:ext>
            </a:extLst>
          </p:cNvPr>
          <p:cNvSpPr/>
          <p:nvPr/>
        </p:nvSpPr>
        <p:spPr>
          <a:xfrm>
            <a:off x="884380" y="3270666"/>
            <a:ext cx="6560127" cy="3475782"/>
          </a:xfrm>
          <a:prstGeom prst="roundRect">
            <a:avLst>
              <a:gd name="adj" fmla="val 1891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B56236F7-75F6-5FA2-E285-C8FEC49E4EF3}"/>
              </a:ext>
            </a:extLst>
          </p:cNvPr>
          <p:cNvSpPr/>
          <p:nvPr/>
        </p:nvSpPr>
        <p:spPr>
          <a:xfrm>
            <a:off x="7804725" y="1097361"/>
            <a:ext cx="3595255" cy="1368747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&lt;Header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&lt;Logo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GlobalNavigation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62274C9-51EB-5622-BF84-88E1A8BB966C}"/>
              </a:ext>
            </a:extLst>
          </p:cNvPr>
          <p:cNvSpPr/>
          <p:nvPr/>
        </p:nvSpPr>
        <p:spPr>
          <a:xfrm>
            <a:off x="7804725" y="2649070"/>
            <a:ext cx="3595255" cy="1655075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PageHeader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PageTitle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&lt;Tab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TabItem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 - 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반복 요소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9A72C3D-93C5-E61B-5378-EB41D9B3EB6F}"/>
              </a:ext>
            </a:extLst>
          </p:cNvPr>
          <p:cNvSpPr/>
          <p:nvPr/>
        </p:nvSpPr>
        <p:spPr>
          <a:xfrm>
            <a:off x="7804725" y="4487107"/>
            <a:ext cx="3595255" cy="1581184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&lt;Contents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PageSubTitle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VideoList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VideoListItem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/&gt; - 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반복 요소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F356EB0-8B78-D556-326F-952EF2559908}"/>
              </a:ext>
            </a:extLst>
          </p:cNvPr>
          <p:cNvCxnSpPr>
            <a:cxnSpLocks/>
          </p:cNvCxnSpPr>
          <p:nvPr/>
        </p:nvCxnSpPr>
        <p:spPr>
          <a:xfrm>
            <a:off x="6834908" y="1593769"/>
            <a:ext cx="969816" cy="12700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8390F4B7-E5E3-47C7-7312-5528466FFAA5}"/>
              </a:ext>
            </a:extLst>
          </p:cNvPr>
          <p:cNvCxnSpPr>
            <a:cxnSpLocks/>
          </p:cNvCxnSpPr>
          <p:nvPr/>
        </p:nvCxnSpPr>
        <p:spPr>
          <a:xfrm>
            <a:off x="6706850" y="2781621"/>
            <a:ext cx="993776" cy="111565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76BA6F04-8522-B973-B93F-364DC33C3C0E}"/>
              </a:ext>
            </a:extLst>
          </p:cNvPr>
          <p:cNvCxnSpPr>
            <a:cxnSpLocks/>
          </p:cNvCxnSpPr>
          <p:nvPr/>
        </p:nvCxnSpPr>
        <p:spPr>
          <a:xfrm>
            <a:off x="6623723" y="4287148"/>
            <a:ext cx="1076903" cy="875979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17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개발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78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&lt;List&gt;, &lt;</a:t>
            </a:r>
            <a:r>
              <a:rPr kumimoji="1" lang="en-US" altLang="ko-KR" sz="3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반복 컴포넌트 렌더링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Mock 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데이터로 </a:t>
            </a:r>
            <a:r>
              <a:rPr kumimoji="1" lang="ko-KR" altLang="en-US" sz="28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다시보기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페이지 만들기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실습이 많습니다</a:t>
            </a:r>
            <a:r>
              <a:rPr kumimoji="1" lang="en-US" altLang="ko-KR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r>
              <a:rPr kumimoji="1" lang="ko-KR" altLang="en-US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집중해 주세요</a:t>
            </a:r>
            <a:r>
              <a:rPr kumimoji="1" lang="en-US" altLang="ko-KR" sz="28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35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&lt;List&gt;, &lt;</a:t>
            </a:r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F690290-CDC3-4647-9B05-09708DCB90E4}"/>
              </a:ext>
            </a:extLst>
          </p:cNvPr>
          <p:cNvSpPr/>
          <p:nvPr/>
        </p:nvSpPr>
        <p:spPr>
          <a:xfrm>
            <a:off x="945875" y="1518065"/>
            <a:ext cx="10085540" cy="116798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데이터와 디자인의 구성이 동일한 컴포넌트를 반복할 때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배열 데이터를 활용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20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컴포넌트를 여러 개 모아서 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&lt;List&gt; </a:t>
            </a:r>
            <a:r>
              <a:rPr kumimoji="1" lang="ko-KR" altLang="en-US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컴포넌트를 만들자</a:t>
            </a:r>
            <a:r>
              <a:rPr kumimoji="1" lang="en-US" altLang="ko-KR" sz="20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DA0C3E7-2351-3F9B-A640-5A3E215574C9}"/>
              </a:ext>
            </a:extLst>
          </p:cNvPr>
          <p:cNvSpPr/>
          <p:nvPr/>
        </p:nvSpPr>
        <p:spPr>
          <a:xfrm>
            <a:off x="1421682" y="2989669"/>
            <a:ext cx="8839917" cy="3485022"/>
          </a:xfrm>
          <a:prstGeom prst="roundRect">
            <a:avLst>
              <a:gd name="adj" fmla="val 343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 items={items} /&gt;</a:t>
            </a: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FB01AE9-6775-6233-43C3-71EACDBEC9CC}"/>
              </a:ext>
            </a:extLst>
          </p:cNvPr>
          <p:cNvSpPr/>
          <p:nvPr/>
        </p:nvSpPr>
        <p:spPr>
          <a:xfrm>
            <a:off x="1643355" y="3602959"/>
            <a:ext cx="8396571" cy="451806"/>
          </a:xfrm>
          <a:prstGeom prst="roundRect">
            <a:avLst>
              <a:gd name="adj" fmla="val 9312"/>
            </a:avLst>
          </a:prstGeom>
          <a:solidFill>
            <a:srgbClr val="FFFFFF">
              <a:alpha val="8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item={items[0]} /&gt;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4AF8EE-8A7F-91BC-71D5-7CFD8861CA48}"/>
              </a:ext>
            </a:extLst>
          </p:cNvPr>
          <p:cNvSpPr/>
          <p:nvPr/>
        </p:nvSpPr>
        <p:spPr>
          <a:xfrm>
            <a:off x="1643355" y="4226723"/>
            <a:ext cx="8396571" cy="451806"/>
          </a:xfrm>
          <a:prstGeom prst="roundRect">
            <a:avLst>
              <a:gd name="adj" fmla="val 9312"/>
            </a:avLst>
          </a:prstGeom>
          <a:solidFill>
            <a:srgbClr val="FFFFFF">
              <a:alpha val="8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item={items[1]} /&gt;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B9BF4F4-9554-D3AF-B68A-B4ACAF12C82B}"/>
              </a:ext>
            </a:extLst>
          </p:cNvPr>
          <p:cNvSpPr/>
          <p:nvPr/>
        </p:nvSpPr>
        <p:spPr>
          <a:xfrm>
            <a:off x="1643355" y="4850487"/>
            <a:ext cx="8396571" cy="451806"/>
          </a:xfrm>
          <a:prstGeom prst="roundRect">
            <a:avLst>
              <a:gd name="adj" fmla="val 9312"/>
            </a:avLst>
          </a:prstGeom>
          <a:solidFill>
            <a:srgbClr val="FFFFFF">
              <a:alpha val="8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item={items[2]} /&gt;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F528B08-99DA-451C-98BA-FA3D37E2CCF7}"/>
              </a:ext>
            </a:extLst>
          </p:cNvPr>
          <p:cNvSpPr/>
          <p:nvPr/>
        </p:nvSpPr>
        <p:spPr>
          <a:xfrm>
            <a:off x="1643355" y="5474250"/>
            <a:ext cx="8396571" cy="451806"/>
          </a:xfrm>
          <a:prstGeom prst="roundRect">
            <a:avLst>
              <a:gd name="adj" fmla="val 9312"/>
            </a:avLst>
          </a:prstGeom>
          <a:solidFill>
            <a:srgbClr val="FFFFFF">
              <a:alpha val="89804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1600" b="1" dirty="0">
                <a:solidFill>
                  <a:srgbClr val="6E07F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item={items[3]} /&gt;</a:t>
            </a:r>
          </a:p>
        </p:txBody>
      </p:sp>
    </p:spTree>
    <p:extLst>
      <p:ext uri="{BB962C8B-B14F-4D97-AF65-F5344CB8AC3E}">
        <p14:creationId xmlns:p14="http://schemas.microsoft.com/office/powerpoint/2010/main" val="411081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&lt;List&gt;, &lt;</a:t>
            </a:r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ListItem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A4BC568C-D8FD-B99A-9B64-C0866F25C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06441"/>
              </p:ext>
            </p:extLst>
          </p:nvPr>
        </p:nvGraphicFramePr>
        <p:xfrm>
          <a:off x="938060" y="1475600"/>
          <a:ext cx="10348776" cy="46383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348776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데이터를 담은 배열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48250B4-03B0-CEED-9DD1-64EAEFB8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51" y="2019147"/>
            <a:ext cx="6572037" cy="40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459</Words>
  <Application>Microsoft Macintosh PowerPoint</Application>
  <PresentationFormat>와이드스크린</PresentationFormat>
  <Paragraphs>158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맑은 고딕</vt:lpstr>
      <vt:lpstr>Pretendard</vt:lpstr>
      <vt:lpstr>Pretendard ExtraBold</vt:lpstr>
      <vt:lpstr>Pretendard Light</vt:lpstr>
      <vt:lpstr>Pretendard Medium</vt:lpstr>
      <vt:lpstr>Arial</vt:lpstr>
      <vt:lpstr>Calibri</vt:lpstr>
      <vt:lpstr>Office 테마</vt:lpstr>
      <vt:lpstr>React 가즈아!</vt:lpstr>
      <vt:lpstr>페이지 구조와 URL 분석 (https://www.baeksangawards.co.kr/intro)</vt:lpstr>
      <vt:lpstr>다시보기 페이지 분석 – &lt;Header /&gt;</vt:lpstr>
      <vt:lpstr>다시보기 페이지 분석 – &lt;PageHeader /&gt;</vt:lpstr>
      <vt:lpstr>다시보기 페이지 분석 – &lt;Contents /&gt;</vt:lpstr>
      <vt:lpstr>다시보기 페이지 분석</vt:lpstr>
      <vt:lpstr>컴포넌트 개발</vt:lpstr>
      <vt:lpstr>&lt;List&gt;, &lt;ListItem&gt; 컴포넌트</vt:lpstr>
      <vt:lpstr>&lt;List&gt;, &lt;ListItem&gt; 컴포넌트</vt:lpstr>
      <vt:lpstr>&lt;List&gt;, &lt;ListItem&gt; 컴포넌트</vt:lpstr>
      <vt:lpstr>&lt;List&gt;, &lt;ListItem&gt; 컴포넌트</vt:lpstr>
      <vt:lpstr>컴포넌트 개발</vt:lpstr>
      <vt:lpstr>기본 프로젝트 코드 받기</vt:lpstr>
      <vt:lpstr>노드 모듈 설치하기</vt:lpstr>
      <vt:lpstr>실습!</vt:lpstr>
      <vt:lpstr>고생하셨습니다!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가즈아!</dc:title>
  <dc:creator>하늘 조</dc:creator>
  <cp:lastModifiedBy>하늘 조</cp:lastModifiedBy>
  <cp:revision>152</cp:revision>
  <dcterms:created xsi:type="dcterms:W3CDTF">2023-06-03T12:28:27Z</dcterms:created>
  <dcterms:modified xsi:type="dcterms:W3CDTF">2023-07-08T15:07:39Z</dcterms:modified>
</cp:coreProperties>
</file>